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8" r:id="rId10"/>
    <p:sldId id="269" r:id="rId11"/>
    <p:sldId id="263" r:id="rId12"/>
    <p:sldId id="264" r:id="rId13"/>
    <p:sldId id="270" r:id="rId14"/>
    <p:sldId id="271" r:id="rId15"/>
    <p:sldId id="267" r:id="rId16"/>
    <p:sldId id="26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20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7F7-4361-4F38-84DE-7A91023DF17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A144-F742-4D7D-B627-E710FF897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85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7F7-4361-4F38-84DE-7A91023DF17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A144-F742-4D7D-B627-E710FF897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648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7F7-4361-4F38-84DE-7A91023DF17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A144-F742-4D7D-B627-E710FF897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213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7F7-4361-4F38-84DE-7A91023DF17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A144-F742-4D7D-B627-E710FF897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7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7F7-4361-4F38-84DE-7A91023DF17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A144-F742-4D7D-B627-E710FF897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92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7F7-4361-4F38-84DE-7A91023DF17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A144-F742-4D7D-B627-E710FF897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02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7F7-4361-4F38-84DE-7A91023DF17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A144-F742-4D7D-B627-E710FF897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3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7F7-4361-4F38-84DE-7A91023DF17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A144-F742-4D7D-B627-E710FF897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7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7F7-4361-4F38-84DE-7A91023DF17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A144-F742-4D7D-B627-E710FF897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46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7F7-4361-4F38-84DE-7A91023DF17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A144-F742-4D7D-B627-E710FF897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67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7F7-4361-4F38-84DE-7A91023DF17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A144-F742-4D7D-B627-E710FF897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6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7D7F7-4361-4F38-84DE-7A91023DF17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FA144-F742-4D7D-B627-E710FF897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2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9600" dirty="0"/>
              <a:t>Stages of Sleep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Dr. Alexander Randall 5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r>
              <a:rPr lang="en-US" dirty="0"/>
              <a:t>Professor of Digital Media Communication </a:t>
            </a:r>
          </a:p>
          <a:p>
            <a:r>
              <a:rPr lang="en-US" dirty="0"/>
              <a:t>Psychology of Sleep and Dreaming </a:t>
            </a:r>
          </a:p>
        </p:txBody>
      </p:sp>
    </p:spTree>
    <p:extLst>
      <p:ext uri="{BB962C8B-B14F-4D97-AF65-F5344CB8AC3E}">
        <p14:creationId xmlns:p14="http://schemas.microsoft.com/office/powerpoint/2010/main" val="1359691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0" t="5764" r="9630" b="15462"/>
          <a:stretch/>
        </p:blipFill>
        <p:spPr bwMode="auto">
          <a:xfrm>
            <a:off x="152400" y="152400"/>
            <a:ext cx="8631044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224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! COM-465 - Psych of Sleep and Dreaming\Constant Files\DREAM PPT Images\sleepcyc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52400"/>
            <a:ext cx="8731595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632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! COM-465 - Psych of Sleep and Dreaming\Constant Files\DREAM PPT Images\sleep-stage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49"/>
            <a:ext cx="9067800" cy="639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903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29" y="381000"/>
            <a:ext cx="9173029" cy="499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712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" t="9892" r="5886" b="10953"/>
          <a:stretch/>
        </p:blipFill>
        <p:spPr bwMode="auto">
          <a:xfrm>
            <a:off x="-1" y="-21265"/>
            <a:ext cx="9148535" cy="6726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4502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" y="381000"/>
            <a:ext cx="8961090" cy="581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67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262" y="152401"/>
            <a:ext cx="9214262" cy="650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5623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! COM-465 - Psych of Sleep and Dreaming\Constant Files\DREAM PPT Images\506ef152403a0.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599"/>
            <a:ext cx="8763000" cy="644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340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! COM-465 - Psych of Sleep and Dreaming\Constant Files\DREAM PPT Images\image_thumb[28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686800" cy="660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038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F:\! COM-465 - Psych of Sleep and Dreaming\Constant Files\DREAM PPT Images\sleep stages and other body behavi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38100"/>
            <a:ext cx="4540250" cy="679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136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! COM-465 - Psych of Sleep and Dreaming\Constant Files\DREAM PPT Images\REM Sleep St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176338"/>
            <a:ext cx="9120651" cy="476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086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! COM-465 - Psych of Sleep and Dreaming\Constant Files\DREAM PPT Images\sleep_cycle_REM_8_hour_grap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" y="1682750"/>
            <a:ext cx="7226300" cy="486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246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! COM-465 - Psych of Sleep and Dreaming\Constant Files\DREAM PPT Images\sleepchart-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52400"/>
            <a:ext cx="8943321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343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2012books.lardbucket.org/books/beginning-psychology/section_09/0f909be2c2ff6ecccb6d269f8a6c2d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4800600" cy="682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300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5443538" cy="6836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1225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18</Words>
  <Application>Microsoft Office PowerPoint</Application>
  <PresentationFormat>On-screen Show (4:3)</PresentationFormat>
  <Paragraphs>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Stages of Sleep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Stages of Sleep</dc:title>
  <dc:creator>Alex Randall</dc:creator>
  <cp:lastModifiedBy>Alexander Randall</cp:lastModifiedBy>
  <cp:revision>8</cp:revision>
  <dcterms:created xsi:type="dcterms:W3CDTF">2014-01-30T16:32:39Z</dcterms:created>
  <dcterms:modified xsi:type="dcterms:W3CDTF">2024-02-22T04:07:32Z</dcterms:modified>
</cp:coreProperties>
</file>