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76" r:id="rId4"/>
    <p:sldId id="277" r:id="rId5"/>
    <p:sldId id="278" r:id="rId6"/>
    <p:sldId id="279" r:id="rId7"/>
    <p:sldId id="280" r:id="rId8"/>
    <p:sldId id="261" r:id="rId9"/>
    <p:sldId id="281" r:id="rId10"/>
    <p:sldId id="282" r:id="rId11"/>
    <p:sldId id="283" r:id="rId12"/>
    <p:sldId id="264" r:id="rId13"/>
    <p:sldId id="284" r:id="rId14"/>
    <p:sldId id="285" r:id="rId15"/>
    <p:sldId id="286" r:id="rId16"/>
    <p:sldId id="287" r:id="rId17"/>
    <p:sldId id="288" r:id="rId18"/>
    <p:sldId id="289" r:id="rId19"/>
    <p:sldId id="266" r:id="rId20"/>
    <p:sldId id="269" r:id="rId21"/>
    <p:sldId id="259" r:id="rId22"/>
    <p:sldId id="271" r:id="rId23"/>
    <p:sldId id="273" r:id="rId24"/>
    <p:sldId id="257" r:id="rId25"/>
    <p:sldId id="258" r:id="rId26"/>
    <p:sldId id="262" r:id="rId27"/>
    <p:sldId id="263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205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08318-4DD4-4507-8D5B-10BCE2F5F395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867B4-A191-43C1-B5A2-FABD3350EA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478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08318-4DD4-4507-8D5B-10BCE2F5F395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867B4-A191-43C1-B5A2-FABD3350EA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94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08318-4DD4-4507-8D5B-10BCE2F5F395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867B4-A191-43C1-B5A2-FABD3350EA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535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08318-4DD4-4507-8D5B-10BCE2F5F395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867B4-A191-43C1-B5A2-FABD3350EA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009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08318-4DD4-4507-8D5B-10BCE2F5F395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867B4-A191-43C1-B5A2-FABD3350EA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214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08318-4DD4-4507-8D5B-10BCE2F5F395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867B4-A191-43C1-B5A2-FABD3350EA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270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08318-4DD4-4507-8D5B-10BCE2F5F395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867B4-A191-43C1-B5A2-FABD3350EA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231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08318-4DD4-4507-8D5B-10BCE2F5F395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867B4-A191-43C1-B5A2-FABD3350EA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985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08318-4DD4-4507-8D5B-10BCE2F5F395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867B4-A191-43C1-B5A2-FABD3350EA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718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08318-4DD4-4507-8D5B-10BCE2F5F395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867B4-A191-43C1-B5A2-FABD3350EA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590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08318-4DD4-4507-8D5B-10BCE2F5F395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867B4-A191-43C1-B5A2-FABD3350EA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548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E08318-4DD4-4507-8D5B-10BCE2F5F395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3867B4-A191-43C1-B5A2-FABD3350EA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313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19201"/>
            <a:ext cx="7772400" cy="2381250"/>
          </a:xfrm>
        </p:spPr>
        <p:txBody>
          <a:bodyPr>
            <a:noAutofit/>
          </a:bodyPr>
          <a:lstStyle/>
          <a:p>
            <a:r>
              <a:rPr lang="en-US" sz="8000" dirty="0"/>
              <a:t>Neurons – Chemistry – Brain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Dr. Alexander Randall 5</a:t>
            </a:r>
            <a:r>
              <a:rPr lang="en-US" baseline="30000" dirty="0"/>
              <a:t>th</a:t>
            </a:r>
            <a:r>
              <a:rPr lang="en-US" dirty="0"/>
              <a:t> </a:t>
            </a:r>
          </a:p>
          <a:p>
            <a:r>
              <a:rPr lang="en-US" dirty="0"/>
              <a:t>Professor of Digital Media Communication </a:t>
            </a:r>
          </a:p>
          <a:p>
            <a:r>
              <a:rPr lang="en-US" dirty="0"/>
              <a:t>Psychology of Sleep and Dreaming </a:t>
            </a:r>
          </a:p>
        </p:txBody>
      </p:sp>
    </p:spTree>
    <p:extLst>
      <p:ext uri="{BB962C8B-B14F-4D97-AF65-F5344CB8AC3E}">
        <p14:creationId xmlns:p14="http://schemas.microsoft.com/office/powerpoint/2010/main" val="13508658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F:\! COM-465 - Psych of Sleep and Dreaming\Constant Files\DREAM PPT Images\neural-network-mode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8249742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19095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F:\! COM-465 - Psych of Sleep and Dreaming\Constant Files\DREAM PPT Images\38467-nerual_networ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7" y="0"/>
            <a:ext cx="9076268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09509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F:\! COM-465 - Psych of Sleep and Dreaming\Constant Files\DREAM PPT Images\2.jpgd136df27-f52b-42a9-b7ec-995b08558523Larg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01044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:\! COM-465 - Psych of Sleep and Dreaming\Constant Files\DREAM PPT Images\1.jpg02ada9e8-7844-4b2d-a8b3-a0da3a48f07cLarg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76200"/>
            <a:ext cx="6705600" cy="670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8847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F:\! COM-465 - Psych of Sleep and Dreaming\Constant Files\DREAM PPT Images\ChkMAP2-GFAP-Hoe-40X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8763000" cy="6883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08950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F:\! COM-465 - Psych of Sleep and Dreaming\Constant Files\DREAM PPT Images\brain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199"/>
            <a:ext cx="9144000" cy="5189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04335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F:\! COM-465 - Psych of Sleep and Dreaming\Constant Files\DREAM PPT Images\Image-12-31-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87086"/>
            <a:ext cx="9182100" cy="5246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22038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:\! COM-465 - Psych of Sleep and Dreaming\Constant Files\DREAM PPT Images\neuronglial-cells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956"/>
            <a:ext cx="9144000" cy="5394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90406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F:\! COM-465 - Psych of Sleep and Dreaming\Constant Files\DREAM PPT Images\Glial astrocyte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8153400" cy="6605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451600" y="5791200"/>
            <a:ext cx="266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Glial cells</a:t>
            </a:r>
          </a:p>
        </p:txBody>
      </p:sp>
    </p:spTree>
    <p:extLst>
      <p:ext uri="{BB962C8B-B14F-4D97-AF65-F5344CB8AC3E}">
        <p14:creationId xmlns:p14="http://schemas.microsoft.com/office/powerpoint/2010/main" val="22593754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85725"/>
            <a:ext cx="6705600" cy="653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8708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! COM-465 - Psych of Sleep and Dreaming\Constant Files\DREAM PPT Images\9831597-synaptic-transmission--3d-illustrat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6553200" cy="655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72200" y="862062"/>
            <a:ext cx="2895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dirty="0"/>
              <a:t>Synapse is where transmission occurs </a:t>
            </a:r>
          </a:p>
        </p:txBody>
      </p:sp>
    </p:spTree>
    <p:extLst>
      <p:ext uri="{BB962C8B-B14F-4D97-AF65-F5344CB8AC3E}">
        <p14:creationId xmlns:p14="http://schemas.microsoft.com/office/powerpoint/2010/main" val="31031541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http://mybrainnotes.com/dopamine-norepinephrine-epinephrin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112" y="799070"/>
            <a:ext cx="9198101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68064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-5737"/>
            <a:ext cx="5715000" cy="6779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87695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://home.sandiego.edu/%7Ecloer/bio382/382projects2010/Serotonin&amp;DopamineSynthesi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92" y="1752600"/>
            <a:ext cx="8926308" cy="372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68610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http://2.bp.blogspot.com/_oUHh69cqGkQ/TM6WHyKTekI/AAAAAAAAASw/1h-NPIEfZa8/s1600/image004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04800"/>
            <a:ext cx="8867806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80718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! COM-465 - Psych of Sleep and Dreaming\Constant Files\DREAM PPT Images\The-brain-and-spinal-cor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859"/>
            <a:ext cx="7287346" cy="6288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63033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! COM-465 - Psych of Sleep and Dreaming\Constant Files\DREAM PPT Images\rem-paralysis-aton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0"/>
            <a:ext cx="8319598" cy="655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23293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 descr="http://www.asdreams.org/documents/DreamingBrain_54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26" y="304800"/>
            <a:ext cx="8801709" cy="6275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25054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mydrsy.com/images/dreamingbr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8600"/>
            <a:ext cx="8610600" cy="609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3152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! COM-465 - Psych of Sleep and Dreaming\Constant Files\DREAM PPT Images\i-43a5bc26d35649e7cc2aeaeb17f3938f-synaps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6066"/>
            <a:ext cx="6248400" cy="6751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6190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F:\! COM-465 - Psych of Sleep and Dreaming\Constant Files\DREAM PPT Images\neuron-synapse communicatio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1878"/>
            <a:ext cx="9320017" cy="6846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6229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! COM-465 - Psych of Sleep and Dreaming\Constant Files\DREAM PPT Images\3675075_orig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155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! COM-465 - Psych of Sleep and Dreaming\Constant Files\DREAM PPT Images\ch1-fg2-communication-between-neuron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266"/>
            <a:ext cx="9144000" cy="6829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72352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F:\! COM-465 - Psych of Sleep and Dreaming\Constant Files\DREAM PPT Images\neurons-synapse-pictur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228600"/>
            <a:ext cx="8991601" cy="6114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01557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! COM-465 - Psych of Sleep and Dreaming\Constant Files\DREAM PPT Images\NerveCell.002.pngc3860dcf-00be-4cb2-8038-8e0789ea4ac7Lar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6629400" cy="66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07621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:\! COM-465 - Psych of Sleep and Dreaming\Constant Files\DREAM PPT Images\synapse (1)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04799"/>
            <a:ext cx="5580846" cy="594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F:\! COM-465 - Psych of Sleep and Dreaming\Constant Files\DREAM PPT Images\synnew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7351" y="533400"/>
            <a:ext cx="2962275" cy="3324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02444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27</Words>
  <Application>Microsoft Office PowerPoint</Application>
  <PresentationFormat>On-screen Show (4:3)</PresentationFormat>
  <Paragraphs>6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Calibri</vt:lpstr>
      <vt:lpstr>Office Theme</vt:lpstr>
      <vt:lpstr>Neurons – Chemistry – Brain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Brain Structures in Sleep</dc:title>
  <dc:creator>Alex Randall</dc:creator>
  <cp:lastModifiedBy>Alexander Randall</cp:lastModifiedBy>
  <cp:revision>8</cp:revision>
  <dcterms:created xsi:type="dcterms:W3CDTF">2014-01-30T16:17:55Z</dcterms:created>
  <dcterms:modified xsi:type="dcterms:W3CDTF">2026-03-11T22:29:05Z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a076c56-7906-4b5b-aa9e-bc6dfecc55b4_Enabled">
    <vt:lpwstr>true</vt:lpwstr>
  </property>
  <property fmtid="{D5CDD505-2E9C-101B-9397-08002B2CF9AE}" pid="3" name="MSIP_Label_da076c56-7906-4b5b-aa9e-bc6dfecc55b4_SetDate">
    <vt:lpwstr>2026-03-11T22:29:05Z</vt:lpwstr>
  </property>
  <property fmtid="{D5CDD505-2E9C-101B-9397-08002B2CF9AE}" pid="4" name="MSIP_Label_da076c56-7906-4b5b-aa9e-bc6dfecc55b4_Method">
    <vt:lpwstr>Standard</vt:lpwstr>
  </property>
  <property fmtid="{D5CDD505-2E9C-101B-9397-08002B2CF9AE}" pid="5" name="MSIP_Label_da076c56-7906-4b5b-aa9e-bc6dfecc55b4_Name">
    <vt:lpwstr>defa4170-0d19-0005-0004-bc88714345d2</vt:lpwstr>
  </property>
  <property fmtid="{D5CDD505-2E9C-101B-9397-08002B2CF9AE}" pid="6" name="MSIP_Label_da076c56-7906-4b5b-aa9e-bc6dfecc55b4_SiteId">
    <vt:lpwstr>2545989e-0855-40fc-8985-8d3bd416e901</vt:lpwstr>
  </property>
  <property fmtid="{D5CDD505-2E9C-101B-9397-08002B2CF9AE}" pid="7" name="MSIP_Label_da076c56-7906-4b5b-aa9e-bc6dfecc55b4_ActionId">
    <vt:lpwstr>1dfce527-ce87-471b-bcf4-dc721d3b5b18</vt:lpwstr>
  </property>
  <property fmtid="{D5CDD505-2E9C-101B-9397-08002B2CF9AE}" pid="8" name="MSIP_Label_da076c56-7906-4b5b-aa9e-bc6dfecc55b4_ContentBits">
    <vt:lpwstr>0</vt:lpwstr>
  </property>
  <property fmtid="{D5CDD505-2E9C-101B-9397-08002B2CF9AE}" pid="9" name="MSIP_Label_da076c56-7906-4b5b-aa9e-bc6dfecc55b4_Tag">
    <vt:lpwstr>10, 3, 0, 1</vt:lpwstr>
  </property>
</Properties>
</file>